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7"/>
  </p:handoutMasterIdLst>
  <p:sldIdLst>
    <p:sldId id="256" r:id="rId2"/>
    <p:sldId id="257" r:id="rId3"/>
    <p:sldId id="259" r:id="rId4"/>
    <p:sldId id="300" r:id="rId5"/>
    <p:sldId id="296" r:id="rId6"/>
    <p:sldId id="301" r:id="rId7"/>
    <p:sldId id="278" r:id="rId8"/>
    <p:sldId id="302" r:id="rId9"/>
    <p:sldId id="303" r:id="rId10"/>
    <p:sldId id="304" r:id="rId11"/>
    <p:sldId id="305" r:id="rId12"/>
    <p:sldId id="306" r:id="rId13"/>
    <p:sldId id="307" r:id="rId14"/>
    <p:sldId id="299" r:id="rId15"/>
    <p:sldId id="277" r:id="rId16"/>
  </p:sldIdLst>
  <p:sldSz cx="12192000" cy="6858000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1D26293D-4167-44E9-BEDD-93B94B82626F}" type="datetimeFigureOut">
              <a:rPr lang="en-US" smtClean="0"/>
              <a:t>10/10/2019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95F39E6E-067D-480A-94DF-51524E8EA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13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open?id=1fJRbtthWFKc4bOClv-tcflHUJbcmP4XI" TargetMode="External"/><Relationship Id="rId2" Type="http://schemas.openxmlformats.org/officeDocument/2006/relationships/hyperlink" Target="ftp://ftp.commissions.leg.state.mn.us/pub/lwc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695" y="91441"/>
            <a:ext cx="11629505" cy="1899729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Subcommittee on Minnesota Water Policy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5142" y="1563880"/>
            <a:ext cx="11288683" cy="5028113"/>
          </a:xfrm>
        </p:spPr>
        <p:txBody>
          <a:bodyPr>
            <a:normAutofit/>
          </a:bodyPr>
          <a:lstStyle/>
          <a:p>
            <a:endParaRPr lang="en-US" sz="3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October 17, 2019 ~ 9:00 a.m.</a:t>
            </a:r>
          </a:p>
          <a:p>
            <a:endParaRPr lang="en-US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Co-Chairs:	</a:t>
            </a: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Rep. Peter </a:t>
            </a: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Fischer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Sen. Bill Weber</a:t>
            </a:r>
            <a:endParaRPr lang="en-US" sz="3600" b="1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36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         Jim Stark, Director</a:t>
            </a:r>
            <a:endParaRPr lang="en-US" sz="3600" b="1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304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Legislative Topics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162086"/>
            <a:ext cx="10363826" cy="362911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1X: Addressing SWCD Funding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2A: Prioritizing Outcomes for Clean Water Programs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2C: Providing Incentives for healthy Soil</a:t>
            </a: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8438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Legislative Topics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3A: Prioritizing our Environmental Spending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3D: Ensuring Safe and Sustainable Drinking Water for the Future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4A: Keeping Water on the Land – Quantifying the Impacts of Water Storage and Flood Retention Structures</a:t>
            </a: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0265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Legislative Topics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4C: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Encouraging and Funding Research and Outreach that Promote </a:t>
            </a:r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recision Agriculture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5D: Reducing Over-use of Salt: Protect our Lakes, Rivers, and Groundwater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5E: Increasing Efforts to Encourage Efficient Wastewater and Storm Water Technology and Treatment Options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11731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Legislative Topics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6C: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Legislative Support to Improve Minnesota’s Water Infrastructure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7A: Creation of a Department of Water Resources – Water Governance in Minnesota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7B: Change the Structure and Function of the Clean Water Council and the Subcommittee on Minnesota Water Policy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7D: Leveraging Dedicated Funding Programs to Maximize Conservation Outcomes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28524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 and Questions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Letters introducing topics from the chairs, were sent to environmental leadership, requesting introductory meetings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Meeting scheduled with the Clean Water Council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Your help in scheduling meetings would be appreciated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Next meeting, at the request of the chairs, will be November 12</a:t>
            </a:r>
            <a:r>
              <a:rPr lang="en-US" sz="2800" cap="none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at 1:00 p.m.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Thanks</a:t>
            </a:r>
            <a:endParaRPr lang="en-US" sz="28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34857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141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77774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717705"/>
            <a:ext cx="10363826" cy="475146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Approval of Subcommittee Meeting Minutes, September 17, 2019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Presentation: Jeff </a:t>
            </a:r>
            <a:r>
              <a:rPr lang="en-US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roberg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MN Well Owners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Presentation: Jack Mackenzie, Executive Director, Minnesota Golf Course Superintendents’ Association and Dr. Chase Shaw, Scientist, University of Minnesota, </a:t>
            </a:r>
            <a:r>
              <a:rPr lang="en-US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Turfgrass</a:t>
            </a: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Director’s Report:  Committee and Legislative Priorities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8345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</a:rPr>
              <a:t>Presentation</a:t>
            </a:r>
            <a:br>
              <a:rPr lang="en-US" b="1" dirty="0" smtClean="0">
                <a:latin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</a:rPr>
              <a:t>Jeff </a:t>
            </a:r>
            <a:r>
              <a:rPr lang="en-US" dirty="0" err="1" smtClean="0">
                <a:latin typeface="Times New Roman" panose="02020603050405020304" pitchFamily="18" charset="0"/>
              </a:rPr>
              <a:t>Broberg</a:t>
            </a:r>
            <a:endParaRPr lang="en-US" dirty="0">
              <a:latin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MN Well Owner’s Organization</a:t>
            </a:r>
          </a:p>
          <a:p>
            <a:pPr marL="0" indent="0" algn="ctr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100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</a:rPr>
              <a:t>Presentation</a:t>
            </a:r>
            <a:br>
              <a:rPr lang="en-US" b="1" dirty="0" smtClean="0">
                <a:latin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</a:rPr>
              <a:t>Jack Mackenzie &amp; Dr. Chase Shaw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Jack Mackenzie, Executive Director, Minnesota Golf Course Superintendents’ Association </a:t>
            </a:r>
          </a:p>
          <a:p>
            <a:pPr marL="0" indent="0" algn="ctr">
              <a:buNone/>
            </a:pPr>
            <a:r>
              <a:rPr lang="en-US" sz="4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Dr. Chase Shaw, Scientist, University of Minnesota - </a:t>
            </a:r>
            <a:r>
              <a:rPr lang="en-US" sz="40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Turfgrass</a:t>
            </a:r>
            <a:endParaRPr lang="en-US" sz="40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4574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Director’s Report: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Proposed Legislative Water Policy Topics for 2020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38385" y="2367092"/>
            <a:ext cx="11152261" cy="3424107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Today’s meeting will focus on the legislative issues having the greatest support during our August and September stakeholder meetings</a:t>
            </a:r>
          </a:p>
          <a:p>
            <a:pPr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Started with 26 topics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Sources: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Requests from legislators or advocates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Topics from 2019 session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Bills introduced during the 2019 session</a:t>
            </a:r>
          </a:p>
          <a:p>
            <a:pPr marL="285750" lvl="1" indent="-285750"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Based on stakeholder meetings</a:t>
            </a:r>
          </a:p>
          <a:p>
            <a:pPr marL="285750" lvl="1" indent="-285750"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Topics were combined and reduced to 16</a:t>
            </a:r>
          </a:p>
          <a:p>
            <a:pPr marL="285750" lvl="1" indent="-285750"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Topics were refined by stakeholders</a:t>
            </a:r>
          </a:p>
          <a:p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0275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Proposed Legislative Water Policy Topics for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  <a:b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 today’s meeting: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Briefly describe each topic</a:t>
            </a:r>
          </a:p>
          <a:p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Ask you to consider them over the next month</a:t>
            </a:r>
          </a:p>
          <a:p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November:  Discussion and consensus on moving forward with all or some of the topical issues as bills</a:t>
            </a:r>
          </a:p>
          <a:p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Briefly summarized in the handout</a:t>
            </a:r>
          </a:p>
          <a:p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1478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013730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Details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10199" y="1709158"/>
            <a:ext cx="11263356" cy="467454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Detailed position papers are available at the following sites: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FTP site: 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Link to Proposed Legislative Water Policy Action in 2020"/>
              </a:rPr>
              <a:t>ftp://ftp.commissions.leg.state.mn.us/pub/lwc</a:t>
            </a: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Google doc site: 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Link to make changes to recommended legislative water policies for 2020"/>
              </a:rPr>
              <a:t>https://drive.google.com/open?id=1fJRbtthWFKc4bOClv-tcflHUJbcmP4XI</a:t>
            </a: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560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126" y="0"/>
            <a:ext cx="10364451" cy="957129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Legislative Topics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786214"/>
            <a:ext cx="10363826" cy="5469308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1A: Simplifying the Water-Quality Standards Review and Revision Process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1B: Simplifying the Irrigation Water Appropriation Process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1C: State Assumption of Federal Wetlands Permits (Section 404)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endParaRPr lang="en-US" sz="18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1X: Address Soil and Water Conservation District Funding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2A: Prioritizing Outcomes for Clean Water Program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2C: Provide Incentives for Healthy Soil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endParaRPr lang="en-US" sz="18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3A: Prioritizing our Environmental Spending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3D: Ensuring Safe and Sustainable Drinking Water for the Future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4A: Keeping Water on the Land – Quantifying the Impacts of Water Storage and Flood Retention Structures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endParaRPr lang="en-US" sz="18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4C: Encourage and Fund Research and Outreach that Promote Precision Agriculture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5D: Reduce the over-use of Salt – Protect our Lakes, Rivers, and Groundwater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5E: Increase efforts to Encourage Efficient Wastewater and Storm Water Technology and Treatment Options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endParaRPr lang="en-US" sz="18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6C: Legislative Support to Improve Minnesota’s Water Infrastructure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7A: Creation of a Department of Water Resources – Water Governance in Minnesota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7B: Change the Structure and Function of the Clean Water Council &amp; the Subcommittee on Minnesota Water Policy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7D: Leveraging Dedicated Funding Programs to Maximize Conservation Outcomes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2453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Legislative Topics #1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41832" y="2375730"/>
            <a:ext cx="11442818" cy="341546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1A: Simplifying the Water Quality Standards, Review, and Revision Process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1B: Simplifying the Irrigation Water Appropriation Process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1C: State Assumption of Federal Wetlands Permits (Section 404)</a:t>
            </a:r>
            <a:endParaRPr lang="en-US" sz="28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564109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651</TotalTime>
  <Words>683</Words>
  <Application>Microsoft Office PowerPoint</Application>
  <PresentationFormat>Widescreen</PresentationFormat>
  <Paragraphs>91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Times New Roman</vt:lpstr>
      <vt:lpstr>Tw Cen MT</vt:lpstr>
      <vt:lpstr>Wingdings</vt:lpstr>
      <vt:lpstr>Droplet</vt:lpstr>
      <vt:lpstr>Subcommittee on Minnesota Water Policy</vt:lpstr>
      <vt:lpstr>Agenda</vt:lpstr>
      <vt:lpstr>Presentation Jeff Broberg</vt:lpstr>
      <vt:lpstr>Presentation Jack Mackenzie &amp; Dr. Chase Shaw</vt:lpstr>
      <vt:lpstr>Director’s Report: Proposed Legislative Water Policy Topics for 2020</vt:lpstr>
      <vt:lpstr>Proposed Legislative Water Policy Topics for 2020 At today’s meeting:</vt:lpstr>
      <vt:lpstr>Details</vt:lpstr>
      <vt:lpstr>Legislative Topics</vt:lpstr>
      <vt:lpstr>Legislative Topics #1</vt:lpstr>
      <vt:lpstr>Legislative Topics #2</vt:lpstr>
      <vt:lpstr>Legislative Topics #3</vt:lpstr>
      <vt:lpstr>Legislative Topics #4</vt:lpstr>
      <vt:lpstr>Legislative Topics #5</vt:lpstr>
      <vt:lpstr>Discussion and Questions</vt:lpstr>
      <vt:lpstr>Thanks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Legislative Water Commission</dc:title>
  <dc:creator>Kasey Gerkovich</dc:creator>
  <cp:lastModifiedBy>Kasey Gerkovich</cp:lastModifiedBy>
  <cp:revision>57</cp:revision>
  <cp:lastPrinted>2019-09-10T17:13:07Z</cp:lastPrinted>
  <dcterms:created xsi:type="dcterms:W3CDTF">2018-09-20T15:49:42Z</dcterms:created>
  <dcterms:modified xsi:type="dcterms:W3CDTF">2019-10-10T18:24:13Z</dcterms:modified>
</cp:coreProperties>
</file>